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42805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Hurried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targets (10 + 2NS)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1B2E52-C276-28A9-E6D4-302E80503B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739796"/>
            <a:ext cx="7025777" cy="420081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Hurried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27</a:t>
            </a:r>
          </a:p>
          <a:p>
            <a:r>
              <a:rPr lang="en-US" dirty="0"/>
              <a:t>Targets: 12 USPSA, 3 steel</a:t>
            </a:r>
          </a:p>
          <a:p>
            <a:endParaRPr lang="en-US" dirty="0"/>
          </a:p>
          <a:p>
            <a:r>
              <a:rPr lang="en-US" dirty="0"/>
              <a:t>Handgun start position: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swinger is activated by P2 and remains visible at rest.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</TotalTime>
  <Words>148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2023-04-07T16:48:00Z</dcterms:modified>
  <cp:category>Shooting</cp:category>
</cp:coreProperties>
</file>

<file path=docProps/thumbnail.jpeg>
</file>